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9D44B878-8177-4A42-B1B6-377FF48952EF}" type="datetimeFigureOut">
              <a:rPr lang="cs-CZ" smtClean="0"/>
              <a:t>28. 4. 2015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E1B4F8F5-9971-412A-A914-DCC30238536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090499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4B878-8177-4A42-B1B6-377FF48952EF}" type="datetimeFigureOut">
              <a:rPr lang="cs-CZ" smtClean="0"/>
              <a:t>28. 4. 2015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4F8F5-9971-412A-A914-DCC30238536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186639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4B878-8177-4A42-B1B6-377FF48952EF}" type="datetimeFigureOut">
              <a:rPr lang="cs-CZ" smtClean="0"/>
              <a:t>28. 4. 2015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4F8F5-9971-412A-A914-DCC30238536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578582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4B878-8177-4A42-B1B6-377FF48952EF}" type="datetimeFigureOut">
              <a:rPr lang="cs-CZ" smtClean="0"/>
              <a:t>28. 4. 2015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4F8F5-9971-412A-A914-DCC30238536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353226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4B878-8177-4A42-B1B6-377FF48952EF}" type="datetimeFigureOut">
              <a:rPr lang="cs-CZ" smtClean="0"/>
              <a:t>28. 4. 2015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4F8F5-9971-412A-A914-DCC30238536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933597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4B878-8177-4A42-B1B6-377FF48952EF}" type="datetimeFigureOut">
              <a:rPr lang="cs-CZ" smtClean="0"/>
              <a:t>28. 4. 2015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4F8F5-9971-412A-A914-DCC30238536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521187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 s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4B878-8177-4A42-B1B6-377FF48952EF}" type="datetimeFigureOut">
              <a:rPr lang="cs-CZ" smtClean="0"/>
              <a:t>28. 4. 2015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4F8F5-9971-412A-A914-DCC30238536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843811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9D44B878-8177-4A42-B1B6-377FF48952EF}" type="datetimeFigureOut">
              <a:rPr lang="cs-CZ" smtClean="0"/>
              <a:t>28. 4. 2015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4F8F5-9971-412A-A914-DCC30238536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561700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9D44B878-8177-4A42-B1B6-377FF48952EF}" type="datetimeFigureOut">
              <a:rPr lang="cs-CZ" smtClean="0"/>
              <a:t>28. 4. 2015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4F8F5-9971-412A-A914-DCC30238536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445828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4B878-8177-4A42-B1B6-377FF48952EF}" type="datetimeFigureOut">
              <a:rPr lang="cs-CZ" smtClean="0"/>
              <a:t>28. 4. 2015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4F8F5-9971-412A-A914-DCC30238536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836238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4B878-8177-4A42-B1B6-377FF48952EF}" type="datetimeFigureOut">
              <a:rPr lang="cs-CZ" smtClean="0"/>
              <a:t>28. 4. 2015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4F8F5-9971-412A-A914-DCC30238536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97758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4B878-8177-4A42-B1B6-377FF48952EF}" type="datetimeFigureOut">
              <a:rPr lang="cs-CZ" smtClean="0"/>
              <a:t>28. 4. 2015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4F8F5-9971-412A-A914-DCC30238536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765245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4B878-8177-4A42-B1B6-377FF48952EF}" type="datetimeFigureOut">
              <a:rPr lang="cs-CZ" smtClean="0"/>
              <a:t>28. 4. 2015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4F8F5-9971-412A-A914-DCC30238536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232192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4B878-8177-4A42-B1B6-377FF48952EF}" type="datetimeFigureOut">
              <a:rPr lang="cs-CZ" smtClean="0"/>
              <a:t>28. 4. 2015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4F8F5-9971-412A-A914-DCC30238536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124060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4B878-8177-4A42-B1B6-377FF48952EF}" type="datetimeFigureOut">
              <a:rPr lang="cs-CZ" smtClean="0"/>
              <a:t>28. 4. 2015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4F8F5-9971-412A-A914-DCC30238536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309546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4B878-8177-4A42-B1B6-377FF48952EF}" type="datetimeFigureOut">
              <a:rPr lang="cs-CZ" smtClean="0"/>
              <a:t>28. 4. 2015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4F8F5-9971-412A-A914-DCC30238536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483344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4B878-8177-4A42-B1B6-377FF48952EF}" type="datetimeFigureOut">
              <a:rPr lang="cs-CZ" smtClean="0"/>
              <a:t>28. 4. 2015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4F8F5-9971-412A-A914-DCC30238536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887097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9D44B878-8177-4A42-B1B6-377FF48952EF}" type="datetimeFigureOut">
              <a:rPr lang="cs-CZ" smtClean="0"/>
              <a:t>28. 4. 2015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cs-CZ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E1B4F8F5-9971-412A-A914-DCC30238536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042155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Cesta kolem světa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56008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Tokyo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Letenka Dubaj – </a:t>
            </a:r>
            <a:r>
              <a:rPr lang="cs-CZ" dirty="0" err="1" smtClean="0"/>
              <a:t>Tokyo</a:t>
            </a:r>
            <a:r>
              <a:rPr lang="cs-CZ" dirty="0"/>
              <a:t>: 9 725 </a:t>
            </a:r>
            <a:r>
              <a:rPr lang="cs-CZ" dirty="0" smtClean="0"/>
              <a:t>CZK (Air </a:t>
            </a:r>
            <a:r>
              <a:rPr lang="cs-CZ" dirty="0" err="1" smtClean="0"/>
              <a:t>Asia</a:t>
            </a:r>
            <a:r>
              <a:rPr lang="cs-CZ" dirty="0" smtClean="0"/>
              <a:t> X)</a:t>
            </a:r>
          </a:p>
          <a:p>
            <a:r>
              <a:rPr lang="cs-CZ" dirty="0" smtClean="0"/>
              <a:t>Ubytování: </a:t>
            </a:r>
            <a:r>
              <a:rPr lang="cs-CZ" b="1" dirty="0"/>
              <a:t>€ 31 (</a:t>
            </a:r>
            <a:r>
              <a:rPr lang="cs-CZ" b="1" dirty="0" err="1"/>
              <a:t>Space</a:t>
            </a:r>
            <a:r>
              <a:rPr lang="cs-CZ" b="1" dirty="0"/>
              <a:t> Hostel </a:t>
            </a:r>
            <a:r>
              <a:rPr lang="cs-CZ" b="1" dirty="0" err="1" smtClean="0"/>
              <a:t>Tokyo</a:t>
            </a:r>
            <a:r>
              <a:rPr lang="cs-CZ" b="1" dirty="0" smtClean="0"/>
              <a:t>)</a:t>
            </a:r>
            <a:endParaRPr lang="cs-CZ" b="1" dirty="0"/>
          </a:p>
          <a:p>
            <a:endParaRPr lang="cs-CZ" dirty="0"/>
          </a:p>
          <a:p>
            <a:endParaRPr lang="cs-CZ" b="1" dirty="0"/>
          </a:p>
          <a:p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9708" y="3146854"/>
            <a:ext cx="6183569" cy="3515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3437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Sydney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5920" y="3157495"/>
            <a:ext cx="8825659" cy="3416300"/>
          </a:xfrm>
        </p:spPr>
        <p:txBody>
          <a:bodyPr/>
          <a:lstStyle/>
          <a:p>
            <a:r>
              <a:rPr lang="cs-CZ" dirty="0" smtClean="0"/>
              <a:t>Letenka </a:t>
            </a:r>
            <a:r>
              <a:rPr lang="cs-CZ" dirty="0" err="1" smtClean="0"/>
              <a:t>Tokyo</a:t>
            </a:r>
            <a:r>
              <a:rPr lang="cs-CZ" dirty="0" smtClean="0"/>
              <a:t> – </a:t>
            </a:r>
            <a:r>
              <a:rPr lang="cs-CZ" dirty="0"/>
              <a:t>Sydney: 6 457 </a:t>
            </a:r>
            <a:r>
              <a:rPr lang="cs-CZ" dirty="0" smtClean="0"/>
              <a:t>CZK (Air </a:t>
            </a:r>
            <a:r>
              <a:rPr lang="cs-CZ" dirty="0" err="1" smtClean="0"/>
              <a:t>Asia</a:t>
            </a:r>
            <a:r>
              <a:rPr lang="cs-CZ" dirty="0" smtClean="0"/>
              <a:t> X)</a:t>
            </a:r>
            <a:endParaRPr lang="cs-CZ" dirty="0"/>
          </a:p>
          <a:p>
            <a:r>
              <a:rPr lang="cs-CZ" dirty="0" smtClean="0"/>
              <a:t>Ubytování: </a:t>
            </a:r>
            <a:r>
              <a:rPr lang="cs-CZ" b="1" dirty="0"/>
              <a:t>€ 25 (Siesta Inn </a:t>
            </a:r>
            <a:r>
              <a:rPr lang="cs-CZ" b="1" dirty="0" smtClean="0"/>
              <a:t>Sydney) </a:t>
            </a:r>
            <a:endParaRPr lang="cs-CZ" b="1" dirty="0"/>
          </a:p>
          <a:p>
            <a:endParaRPr lang="cs-CZ" dirty="0"/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2" y="2075935"/>
            <a:ext cx="5997144" cy="4497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721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Stockholm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Letenka Sydney – Stockholm</a:t>
            </a:r>
            <a:r>
              <a:rPr lang="cs-CZ" dirty="0"/>
              <a:t>: 17 770 </a:t>
            </a:r>
            <a:r>
              <a:rPr lang="cs-CZ" dirty="0" smtClean="0"/>
              <a:t>CZK (</a:t>
            </a:r>
            <a:r>
              <a:rPr lang="cs-CZ" dirty="0" err="1" smtClean="0"/>
              <a:t>Malaysia</a:t>
            </a:r>
            <a:r>
              <a:rPr lang="cs-CZ" dirty="0" smtClean="0"/>
              <a:t> Airlines)</a:t>
            </a:r>
          </a:p>
          <a:p>
            <a:r>
              <a:rPr lang="cs-CZ" dirty="0" smtClean="0"/>
              <a:t>Ubytování</a:t>
            </a:r>
            <a:r>
              <a:rPr lang="cs-CZ" dirty="0"/>
              <a:t>: 70</a:t>
            </a:r>
            <a:r>
              <a:rPr lang="cs-CZ" baseline="30000" dirty="0"/>
              <a:t>.21</a:t>
            </a:r>
            <a:r>
              <a:rPr lang="cs-CZ" dirty="0"/>
              <a:t>€ </a:t>
            </a:r>
            <a:r>
              <a:rPr lang="cs-CZ" dirty="0" smtClean="0"/>
              <a:t>(</a:t>
            </a:r>
            <a:r>
              <a:rPr lang="cs-CZ" b="1" dirty="0"/>
              <a:t>Stockholm </a:t>
            </a:r>
            <a:r>
              <a:rPr lang="cs-CZ" b="1" dirty="0" smtClean="0"/>
              <a:t>Hostel)</a:t>
            </a:r>
            <a:endParaRPr lang="cs-CZ" b="1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7561" y="3175226"/>
            <a:ext cx="5426472" cy="3604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8494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Wroclaw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Letenka Stockholm – </a:t>
            </a:r>
            <a:r>
              <a:rPr lang="cs-CZ" dirty="0" err="1" smtClean="0"/>
              <a:t>Wroclaw</a:t>
            </a:r>
            <a:r>
              <a:rPr lang="cs-CZ" dirty="0"/>
              <a:t>: 2 991 </a:t>
            </a:r>
            <a:r>
              <a:rPr lang="cs-CZ" dirty="0" smtClean="0"/>
              <a:t>CZK (SAS)</a:t>
            </a:r>
          </a:p>
          <a:p>
            <a:r>
              <a:rPr lang="cs-CZ" dirty="0" smtClean="0"/>
              <a:t>Ubytování: </a:t>
            </a:r>
            <a:r>
              <a:rPr lang="cs-CZ" b="1" dirty="0" smtClean="0"/>
              <a:t>€ </a:t>
            </a:r>
            <a:r>
              <a:rPr lang="cs-CZ" b="1" dirty="0"/>
              <a:t>32 (</a:t>
            </a:r>
            <a:r>
              <a:rPr lang="cs-CZ" b="1" dirty="0" err="1"/>
              <a:t>Amnezja</a:t>
            </a:r>
            <a:r>
              <a:rPr lang="cs-CZ" b="1" dirty="0"/>
              <a:t> </a:t>
            </a:r>
            <a:r>
              <a:rPr lang="cs-CZ" b="1" dirty="0" smtClean="0"/>
              <a:t>Hostel)</a:t>
            </a:r>
          </a:p>
          <a:p>
            <a:endParaRPr lang="cs-CZ" b="1" dirty="0"/>
          </a:p>
          <a:p>
            <a:r>
              <a:rPr lang="cs-CZ" dirty="0" smtClean="0"/>
              <a:t>Vlak z </a:t>
            </a:r>
            <a:r>
              <a:rPr lang="cs-CZ" dirty="0" err="1" smtClean="0"/>
              <a:t>Wroclawi</a:t>
            </a:r>
            <a:r>
              <a:rPr lang="cs-CZ" dirty="0" smtClean="0"/>
              <a:t> do Prahy: 600 CZK</a:t>
            </a:r>
            <a:endParaRPr lang="cs-CZ" dirty="0"/>
          </a:p>
          <a:p>
            <a:endParaRPr lang="cs-CZ" b="1" dirty="0"/>
          </a:p>
          <a:p>
            <a:endParaRPr lang="cs-CZ" dirty="0"/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9270" y="2950935"/>
            <a:ext cx="5890221" cy="3907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8970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Náklady za dopravu: 159 226 CZK</a:t>
            </a:r>
          </a:p>
          <a:p>
            <a:r>
              <a:rPr lang="cs-CZ" dirty="0" smtClean="0"/>
              <a:t>Náklady za ubytování: 410. 66 € + 796 CZK = 13 116 CZK</a:t>
            </a:r>
          </a:p>
          <a:p>
            <a:r>
              <a:rPr lang="cs-CZ" dirty="0" smtClean="0"/>
              <a:t>Celkem: 172 342 CZK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91688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0964" y="1447441"/>
            <a:ext cx="8237305" cy="5127722"/>
          </a:xfrm>
        </p:spPr>
      </p:pic>
      <p:cxnSp>
        <p:nvCxnSpPr>
          <p:cNvPr id="10" name="Přímá spojnice se šipkou 9"/>
          <p:cNvCxnSpPr/>
          <p:nvPr/>
        </p:nvCxnSpPr>
        <p:spPr>
          <a:xfrm>
            <a:off x="2380735" y="3072714"/>
            <a:ext cx="1474573" cy="17299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nice se šipkou 11"/>
          <p:cNvCxnSpPr/>
          <p:nvPr/>
        </p:nvCxnSpPr>
        <p:spPr>
          <a:xfrm flipV="1">
            <a:off x="3888259" y="3451654"/>
            <a:ext cx="1128584" cy="128510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Přímá spojnice se šipkou 15"/>
          <p:cNvCxnSpPr/>
          <p:nvPr/>
        </p:nvCxnSpPr>
        <p:spPr>
          <a:xfrm flipH="1">
            <a:off x="8169947" y="3377884"/>
            <a:ext cx="378941" cy="22526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Přímá spojnice se šipkou 21"/>
          <p:cNvCxnSpPr/>
          <p:nvPr/>
        </p:nvCxnSpPr>
        <p:spPr>
          <a:xfrm>
            <a:off x="5016843" y="3451654"/>
            <a:ext cx="1334530" cy="2965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Přímá spojnice se šipkou 24"/>
          <p:cNvCxnSpPr/>
          <p:nvPr/>
        </p:nvCxnSpPr>
        <p:spPr>
          <a:xfrm flipV="1">
            <a:off x="6301946" y="3377884"/>
            <a:ext cx="2239698" cy="370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Přímá spojnice se šipkou 4"/>
          <p:cNvCxnSpPr/>
          <p:nvPr/>
        </p:nvCxnSpPr>
        <p:spPr>
          <a:xfrm flipH="1">
            <a:off x="5010593" y="2814019"/>
            <a:ext cx="246010" cy="2800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Přímá spojnice se šipkou 6"/>
          <p:cNvCxnSpPr/>
          <p:nvPr/>
        </p:nvCxnSpPr>
        <p:spPr>
          <a:xfrm flipH="1" flipV="1">
            <a:off x="4835079" y="2954062"/>
            <a:ext cx="181764" cy="1186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nice se šipkou 10"/>
          <p:cNvCxnSpPr/>
          <p:nvPr/>
        </p:nvCxnSpPr>
        <p:spPr>
          <a:xfrm flipH="1" flipV="1">
            <a:off x="4732495" y="2717808"/>
            <a:ext cx="102584" cy="2362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nice se šipkou 13"/>
          <p:cNvCxnSpPr/>
          <p:nvPr/>
        </p:nvCxnSpPr>
        <p:spPr>
          <a:xfrm flipH="1">
            <a:off x="2323070" y="2693773"/>
            <a:ext cx="2409425" cy="400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nice se šipkou 16"/>
          <p:cNvCxnSpPr/>
          <p:nvPr/>
        </p:nvCxnSpPr>
        <p:spPr>
          <a:xfrm flipH="1" flipV="1">
            <a:off x="5133598" y="2430162"/>
            <a:ext cx="3036349" cy="31303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Přímá spojnice se šipkou 18"/>
          <p:cNvCxnSpPr/>
          <p:nvPr/>
        </p:nvCxnSpPr>
        <p:spPr>
          <a:xfrm>
            <a:off x="5140411" y="2433227"/>
            <a:ext cx="116192" cy="28458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Přímá spojnice se šipkou 20"/>
          <p:cNvCxnSpPr/>
          <p:nvPr/>
        </p:nvCxnSpPr>
        <p:spPr>
          <a:xfrm>
            <a:off x="5236182" y="2693773"/>
            <a:ext cx="0" cy="2001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06032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Řím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4168689"/>
            <a:ext cx="8825659" cy="3416300"/>
          </a:xfrm>
        </p:spPr>
        <p:txBody>
          <a:bodyPr/>
          <a:lstStyle/>
          <a:p>
            <a:r>
              <a:rPr lang="cs-CZ" dirty="0" smtClean="0"/>
              <a:t>Letenka Praha </a:t>
            </a:r>
            <a:r>
              <a:rPr lang="cs-CZ" dirty="0"/>
              <a:t>– Řím</a:t>
            </a:r>
            <a:r>
              <a:rPr lang="cs-CZ" dirty="0" smtClean="0"/>
              <a:t>: 2</a:t>
            </a:r>
            <a:r>
              <a:rPr lang="cs-CZ" dirty="0"/>
              <a:t> 209 </a:t>
            </a:r>
            <a:r>
              <a:rPr lang="cs-CZ" dirty="0" smtClean="0"/>
              <a:t>CZK (</a:t>
            </a:r>
            <a:r>
              <a:rPr lang="cs-CZ" dirty="0" err="1" smtClean="0"/>
              <a:t>easyJet</a:t>
            </a:r>
            <a:r>
              <a:rPr lang="cs-CZ" dirty="0" smtClean="0"/>
              <a:t>)</a:t>
            </a:r>
          </a:p>
          <a:p>
            <a:r>
              <a:rPr lang="cs-CZ" dirty="0" smtClean="0"/>
              <a:t>Ubytování</a:t>
            </a:r>
            <a:r>
              <a:rPr lang="cs-CZ" dirty="0"/>
              <a:t>: 9</a:t>
            </a:r>
            <a:r>
              <a:rPr lang="cs-CZ" baseline="30000" dirty="0"/>
              <a:t>.90</a:t>
            </a:r>
            <a:r>
              <a:rPr lang="cs-CZ" dirty="0" smtClean="0"/>
              <a:t>€ za jednu noc (</a:t>
            </a:r>
            <a:r>
              <a:rPr lang="cs-CZ" dirty="0" err="1" smtClean="0"/>
              <a:t>Seven</a:t>
            </a:r>
            <a:r>
              <a:rPr lang="cs-CZ" dirty="0" smtClean="0"/>
              <a:t> </a:t>
            </a:r>
            <a:r>
              <a:rPr lang="cs-CZ" dirty="0" err="1" smtClean="0"/>
              <a:t>Hills</a:t>
            </a:r>
            <a:r>
              <a:rPr lang="cs-CZ" dirty="0" smtClean="0"/>
              <a:t> </a:t>
            </a:r>
            <a:r>
              <a:rPr lang="cs-CZ" dirty="0" err="1" smtClean="0"/>
              <a:t>Village</a:t>
            </a:r>
            <a:r>
              <a:rPr lang="cs-CZ" dirty="0" smtClean="0"/>
              <a:t>)</a:t>
            </a:r>
            <a:endParaRPr lang="cs-CZ" dirty="0"/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7489" y="1968843"/>
            <a:ext cx="6205106" cy="4143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194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Paříž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Letenka Řím – Paříž</a:t>
            </a:r>
            <a:r>
              <a:rPr lang="cs-CZ" dirty="0"/>
              <a:t>: 1 237 </a:t>
            </a:r>
            <a:r>
              <a:rPr lang="cs-CZ" dirty="0" smtClean="0"/>
              <a:t>CZK (Ryanair)</a:t>
            </a:r>
          </a:p>
          <a:p>
            <a:r>
              <a:rPr lang="cs-CZ" dirty="0" smtClean="0"/>
              <a:t>Ubytování</a:t>
            </a:r>
            <a:r>
              <a:rPr lang="cs-CZ" dirty="0"/>
              <a:t>: 52</a:t>
            </a:r>
            <a:r>
              <a:rPr lang="cs-CZ" baseline="30000" dirty="0"/>
              <a:t>.00</a:t>
            </a:r>
            <a:r>
              <a:rPr lang="cs-CZ" dirty="0" smtClean="0"/>
              <a:t>€ (</a:t>
            </a:r>
            <a:r>
              <a:rPr lang="cs-CZ" dirty="0" err="1" smtClean="0"/>
              <a:t>H</a:t>
            </a:r>
            <a:r>
              <a:rPr lang="cs-CZ" b="1" dirty="0" err="1" smtClean="0"/>
              <a:t>ôtel</a:t>
            </a:r>
            <a:r>
              <a:rPr lang="cs-CZ" b="1" dirty="0" smtClean="0"/>
              <a:t> </a:t>
            </a:r>
            <a:r>
              <a:rPr lang="cs-CZ" b="1" dirty="0"/>
              <a:t>Les </a:t>
            </a:r>
            <a:r>
              <a:rPr lang="cs-CZ" b="1" dirty="0" err="1" smtClean="0"/>
              <a:t>Chansonniers</a:t>
            </a:r>
            <a:r>
              <a:rPr lang="cs-CZ" b="1" dirty="0" smtClean="0"/>
              <a:t>)</a:t>
            </a:r>
            <a:endParaRPr lang="cs-CZ" b="1" dirty="0"/>
          </a:p>
          <a:p>
            <a:endParaRPr lang="cs-CZ" dirty="0"/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1341" y="3410465"/>
            <a:ext cx="6119885" cy="3447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900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Londýn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22830" y="2595262"/>
            <a:ext cx="8825659" cy="3416300"/>
          </a:xfrm>
        </p:spPr>
        <p:txBody>
          <a:bodyPr/>
          <a:lstStyle/>
          <a:p>
            <a:r>
              <a:rPr lang="cs-CZ" dirty="0" smtClean="0"/>
              <a:t>Letenka Paříž – Londýn</a:t>
            </a:r>
            <a:r>
              <a:rPr lang="cs-CZ" dirty="0"/>
              <a:t>: 1 096 </a:t>
            </a:r>
            <a:r>
              <a:rPr lang="cs-CZ" dirty="0" smtClean="0"/>
              <a:t>CZK (</a:t>
            </a:r>
            <a:r>
              <a:rPr lang="cs-CZ" dirty="0" err="1" smtClean="0"/>
              <a:t>Cityjet</a:t>
            </a:r>
            <a:r>
              <a:rPr lang="cs-CZ" dirty="0" smtClean="0"/>
              <a:t>)</a:t>
            </a:r>
          </a:p>
          <a:p>
            <a:r>
              <a:rPr lang="cs-CZ" dirty="0" smtClean="0"/>
              <a:t>Ubytování:             (</a:t>
            </a:r>
            <a:r>
              <a:rPr lang="cs-CZ" b="1" dirty="0" err="1"/>
              <a:t>Eastham</a:t>
            </a:r>
            <a:r>
              <a:rPr lang="cs-CZ" b="1" dirty="0"/>
              <a:t> </a:t>
            </a:r>
            <a:r>
              <a:rPr lang="cs-CZ" b="1" dirty="0" err="1"/>
              <a:t>Guest</a:t>
            </a:r>
            <a:r>
              <a:rPr lang="cs-CZ" b="1" dirty="0"/>
              <a:t> </a:t>
            </a:r>
            <a:r>
              <a:rPr lang="cs-CZ" b="1" dirty="0" smtClean="0"/>
              <a:t>House)</a:t>
            </a:r>
          </a:p>
          <a:p>
            <a:endParaRPr lang="cs-CZ" b="1" dirty="0"/>
          </a:p>
          <a:p>
            <a:endParaRPr lang="cs-CZ" dirty="0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2817341" y="3003377"/>
            <a:ext cx="91082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cs-CZ" altLang="cs-CZ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41</a:t>
            </a:r>
            <a:r>
              <a:rPr kumimoji="0" lang="cs-CZ" altLang="cs-CZ" sz="18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.56</a:t>
            </a:r>
            <a:r>
              <a:rPr kumimoji="0" lang="cs-CZ" altLang="cs-CZ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€  </a:t>
            </a: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0578" y="3030774"/>
            <a:ext cx="5438383" cy="3624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3070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Los Angeles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Letenka Londýn – Los Angeles</a:t>
            </a:r>
            <a:r>
              <a:rPr lang="cs-CZ" dirty="0"/>
              <a:t>: 7 537 </a:t>
            </a:r>
            <a:r>
              <a:rPr lang="cs-CZ" dirty="0" smtClean="0"/>
              <a:t>CZK (</a:t>
            </a:r>
            <a:r>
              <a:rPr lang="cs-CZ" dirty="0" err="1" smtClean="0"/>
              <a:t>Norwegian</a:t>
            </a:r>
            <a:r>
              <a:rPr lang="cs-CZ" dirty="0" smtClean="0"/>
              <a:t>)</a:t>
            </a:r>
          </a:p>
          <a:p>
            <a:r>
              <a:rPr lang="cs-CZ" dirty="0" smtClean="0"/>
              <a:t>Ubytování</a:t>
            </a:r>
            <a:r>
              <a:rPr lang="cs-CZ" dirty="0"/>
              <a:t>: 60</a:t>
            </a:r>
            <a:r>
              <a:rPr lang="cs-CZ" baseline="30000" dirty="0"/>
              <a:t>.13</a:t>
            </a:r>
            <a:r>
              <a:rPr lang="cs-CZ" dirty="0" smtClean="0"/>
              <a:t>€ </a:t>
            </a:r>
            <a:r>
              <a:rPr lang="cs-CZ" sz="2000" dirty="0" smtClean="0"/>
              <a:t>(</a:t>
            </a:r>
            <a:r>
              <a:rPr lang="en-US" b="1" dirty="0"/>
              <a:t>Howard Johnson Express Inn </a:t>
            </a:r>
            <a:r>
              <a:rPr lang="en-US" b="1" dirty="0" smtClean="0"/>
              <a:t>Norco</a:t>
            </a:r>
            <a:r>
              <a:rPr lang="cs-CZ" b="1" dirty="0" smtClean="0"/>
              <a:t>)</a:t>
            </a:r>
            <a:endParaRPr lang="en-US" b="1" dirty="0"/>
          </a:p>
          <a:p>
            <a:endParaRPr lang="cs-CZ" dirty="0"/>
          </a:p>
          <a:p>
            <a:endParaRPr lang="cs-CZ" b="1" dirty="0"/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9589" y="3397209"/>
            <a:ext cx="7315200" cy="3388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812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Rio de </a:t>
            </a:r>
            <a:r>
              <a:rPr lang="cs-CZ" dirty="0" err="1" smtClean="0"/>
              <a:t>Janiero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Letenka Los Angeles – Rio de </a:t>
            </a:r>
            <a:r>
              <a:rPr lang="cs-CZ" dirty="0" err="1" smtClean="0"/>
              <a:t>Janiero</a:t>
            </a:r>
            <a:r>
              <a:rPr lang="cs-CZ" dirty="0"/>
              <a:t>: 21 886 </a:t>
            </a:r>
            <a:r>
              <a:rPr lang="cs-CZ" dirty="0" smtClean="0"/>
              <a:t>CZK (</a:t>
            </a:r>
            <a:r>
              <a:rPr lang="cs-CZ" dirty="0" err="1" smtClean="0"/>
              <a:t>Avianca</a:t>
            </a:r>
            <a:r>
              <a:rPr lang="cs-CZ" dirty="0" smtClean="0"/>
              <a:t>)</a:t>
            </a:r>
          </a:p>
          <a:p>
            <a:r>
              <a:rPr lang="cs-CZ" dirty="0" smtClean="0"/>
              <a:t>Ubytování: </a:t>
            </a:r>
            <a:r>
              <a:rPr lang="cs-CZ" b="1" dirty="0"/>
              <a:t>€ 40 </a:t>
            </a:r>
            <a:r>
              <a:rPr lang="cs-CZ" b="1" dirty="0" smtClean="0"/>
              <a:t>(</a:t>
            </a:r>
            <a:r>
              <a:rPr lang="cs-CZ" b="1" dirty="0" err="1" smtClean="0"/>
              <a:t>Easygoing</a:t>
            </a:r>
            <a:r>
              <a:rPr lang="cs-CZ" b="1" dirty="0" smtClean="0"/>
              <a:t> hotel)</a:t>
            </a:r>
            <a:endParaRPr lang="cs-CZ" dirty="0"/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0665" y="1787612"/>
            <a:ext cx="3666070" cy="4885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3460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Džerba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Letenka: Rio de </a:t>
            </a:r>
            <a:r>
              <a:rPr lang="cs-CZ" dirty="0" err="1" smtClean="0"/>
              <a:t>Janiero</a:t>
            </a:r>
            <a:r>
              <a:rPr lang="cs-CZ" dirty="0" smtClean="0"/>
              <a:t> – </a:t>
            </a:r>
            <a:r>
              <a:rPr lang="cs-CZ" dirty="0" err="1" smtClean="0"/>
              <a:t>Džerba</a:t>
            </a:r>
            <a:r>
              <a:rPr lang="cs-CZ" dirty="0"/>
              <a:t>: </a:t>
            </a:r>
            <a:r>
              <a:rPr lang="cs-CZ" dirty="0" smtClean="0"/>
              <a:t>73</a:t>
            </a:r>
            <a:r>
              <a:rPr lang="cs-CZ" dirty="0"/>
              <a:t> 338 </a:t>
            </a:r>
            <a:r>
              <a:rPr lang="cs-CZ" dirty="0" smtClean="0"/>
              <a:t>CZK (TAP Portugal)</a:t>
            </a:r>
          </a:p>
          <a:p>
            <a:r>
              <a:rPr lang="cs-CZ" dirty="0" smtClean="0"/>
              <a:t>Ubytování: 796 CZK (Hotel </a:t>
            </a:r>
            <a:r>
              <a:rPr lang="cs-CZ" dirty="0" err="1" smtClean="0"/>
              <a:t>Djerba</a:t>
            </a:r>
            <a:r>
              <a:rPr lang="cs-CZ" dirty="0" smtClean="0"/>
              <a:t> Orient)</a:t>
            </a:r>
            <a:endParaRPr lang="cs-CZ" dirty="0"/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1373" y="2973860"/>
            <a:ext cx="5422628" cy="3600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882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Dubaj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Letenka </a:t>
            </a:r>
            <a:r>
              <a:rPr lang="cs-CZ" dirty="0" err="1" smtClean="0"/>
              <a:t>Džerba</a:t>
            </a:r>
            <a:r>
              <a:rPr lang="cs-CZ" dirty="0" smtClean="0"/>
              <a:t> – Dubaj</a:t>
            </a:r>
            <a:r>
              <a:rPr lang="cs-CZ" dirty="0"/>
              <a:t>: 14 380 </a:t>
            </a:r>
            <a:r>
              <a:rPr lang="cs-CZ" dirty="0" smtClean="0"/>
              <a:t>CZK (Tunis Air)</a:t>
            </a:r>
          </a:p>
          <a:p>
            <a:r>
              <a:rPr lang="cs-CZ" dirty="0" smtClean="0"/>
              <a:t>Ubytování</a:t>
            </a:r>
            <a:r>
              <a:rPr lang="cs-CZ" dirty="0"/>
              <a:t>: 48</a:t>
            </a:r>
            <a:r>
              <a:rPr lang="cs-CZ" baseline="30000" dirty="0"/>
              <a:t>.86</a:t>
            </a:r>
            <a:r>
              <a:rPr lang="cs-CZ" dirty="0" smtClean="0"/>
              <a:t>€ (</a:t>
            </a:r>
            <a:r>
              <a:rPr lang="cs-CZ" b="1" dirty="0" err="1"/>
              <a:t>Fortune</a:t>
            </a:r>
            <a:r>
              <a:rPr lang="cs-CZ" b="1" dirty="0"/>
              <a:t> </a:t>
            </a:r>
            <a:r>
              <a:rPr lang="cs-CZ" b="1" dirty="0" err="1"/>
              <a:t>Boutique</a:t>
            </a:r>
            <a:r>
              <a:rPr lang="cs-CZ" b="1" dirty="0"/>
              <a:t> </a:t>
            </a:r>
            <a:r>
              <a:rPr lang="cs-CZ" b="1" dirty="0" smtClean="0"/>
              <a:t>Hotel)</a:t>
            </a:r>
            <a:endParaRPr lang="cs-CZ" b="1" dirty="0"/>
          </a:p>
          <a:p>
            <a:endParaRPr lang="cs-CZ" dirty="0"/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8290" y="973668"/>
            <a:ext cx="3802644" cy="5713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861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tový efekt">
  <a:themeElements>
    <a:clrScheme name="Iontový efekt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tový efekt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tový efekt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94</TotalTime>
  <Words>119</Words>
  <Application>Microsoft Office PowerPoint</Application>
  <PresentationFormat>Širokoúhlá obrazovka</PresentationFormat>
  <Paragraphs>44</Paragraphs>
  <Slides>14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18" baseType="lpstr">
      <vt:lpstr>Arial</vt:lpstr>
      <vt:lpstr>Century Gothic</vt:lpstr>
      <vt:lpstr>Wingdings 3</vt:lpstr>
      <vt:lpstr>Iontový efekt</vt:lpstr>
      <vt:lpstr>Cesta kolem světa</vt:lpstr>
      <vt:lpstr>Prezentace aplikace PowerPoint</vt:lpstr>
      <vt:lpstr>Řím</vt:lpstr>
      <vt:lpstr>Paříž</vt:lpstr>
      <vt:lpstr>Londýn</vt:lpstr>
      <vt:lpstr>Los Angeles</vt:lpstr>
      <vt:lpstr>Rio de Janiero</vt:lpstr>
      <vt:lpstr>Džerba</vt:lpstr>
      <vt:lpstr>Dubaj</vt:lpstr>
      <vt:lpstr>Tokyo</vt:lpstr>
      <vt:lpstr>Sydney</vt:lpstr>
      <vt:lpstr>Stockholm</vt:lpstr>
      <vt:lpstr>Wroclaw</vt:lpstr>
      <vt:lpstr>Prezentace aplikace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Cesta kolem světa</dc:title>
  <dc:creator>dominika.vasickova</dc:creator>
  <cp:lastModifiedBy>dominika.vasickova</cp:lastModifiedBy>
  <cp:revision>10</cp:revision>
  <dcterms:created xsi:type="dcterms:W3CDTF">2015-04-21T11:36:56Z</dcterms:created>
  <dcterms:modified xsi:type="dcterms:W3CDTF">2015-04-28T12:04:17Z</dcterms:modified>
</cp:coreProperties>
</file>